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085e000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085e000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085e000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085e000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7085e00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7085e00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7085e000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7085e000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085e000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085e000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7085e000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7085e000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085e000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085e000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Ames House Price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Ran GridsearchCV for finding best parameters for linear regression, ridge and lasso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score on train data is 0.79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score on test data (unforseen data) is 0.85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Lasso is good for this situation because it can bring down coefficients of features to 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27 features remain, satisfying feature quota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Geoffrey Liu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820125" y="21388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Tasked with creating a regression model based on the Ames Housing Dataset. This model will predict the price of a house at sale.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Main issue we are facing is the vast amount of data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Model can only contain at most 30 columns, this includes get dummies               feature 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How do we data clean?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 How we do select the data columns?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71900" y="1919075"/>
            <a:ext cx="8134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Look through data to notice odd patterns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Some may have almost all rows of the same value, so can consider dropping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Decision on how to fill null values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Think about what data type each column should 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If any columns dropped at beginning is it done for both train and test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correlation with sale price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potential columns for collinearity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correlation table and visuals to aid your </a:t>
            </a:r>
            <a:r>
              <a:rPr lang="en"/>
              <a:t>analyzing</a:t>
            </a:r>
            <a:r>
              <a:rPr lang="en"/>
              <a:t>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Such as heatmaps and scatterplots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750" y="1701925"/>
            <a:ext cx="329018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325" y="316100"/>
            <a:ext cx="4561526" cy="23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21856" l="0" r="0" t="0"/>
          <a:stretch/>
        </p:blipFill>
        <p:spPr>
          <a:xfrm>
            <a:off x="247400" y="3175150"/>
            <a:ext cx="5570299" cy="16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919075"/>
            <a:ext cx="34074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Scatterplots help to see the relationship and any possible correlation trends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Ordinal data consist of rankings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use boxplots to analyze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 at the pattern of boxplots and median sale price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950" y="1919075"/>
            <a:ext cx="5052503" cy="3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7485375" y="1839025"/>
            <a:ext cx="459600" cy="84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544275" y="1077550"/>
            <a:ext cx="2341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Notice rank 5 median sale price is higher than rank 9?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 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use boxplots and also decide which column sound plausible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Try to see which columns can interact with each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example, fireplace and fireplace quality might be possible to interact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Age of house could be difference of year sold and year built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Ordinal data will need to be mapped to numbers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get dummies on nominal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